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C9EDD2-968B-4386-9FAA-BFFF424FAE66}" type="datetimeFigureOut">
              <a:rPr lang="ru-RU" smtClean="0"/>
              <a:t>14.04.2019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4ADC41-C46E-4F0F-9736-BB1575BD4E78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/>
              <a:t>Соос</a:t>
            </a:r>
            <a:r>
              <a:rPr lang="ru-RU" sz="5400" b="1" dirty="0" smtClean="0"/>
              <a:t> </a:t>
            </a:r>
            <a:r>
              <a:rPr lang="ru-RU" sz="5400" b="1" dirty="0" err="1" smtClean="0"/>
              <a:t>утизы</a:t>
            </a:r>
            <a:r>
              <a:rPr lang="ru-RU" sz="5400" b="1" dirty="0" smtClean="0"/>
              <a:t> </a:t>
            </a:r>
            <a:r>
              <a:rPr lang="ru-RU" sz="5400" b="1" dirty="0" err="1" smtClean="0"/>
              <a:t>шаермес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dirty="0" err="1" smtClean="0">
                <a:solidFill>
                  <a:schemeClr val="tx1"/>
                </a:solidFill>
              </a:rPr>
              <a:t>Дасяз</a:t>
            </a:r>
            <a:r>
              <a:rPr lang="ru-RU" sz="2800" b="1" dirty="0" smtClean="0">
                <a:solidFill>
                  <a:schemeClr val="tx1"/>
                </a:solidFill>
              </a:rPr>
              <a:t>: Михайлова Софья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2354904" cy="489654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Прокофьев Игнат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Прокофьевич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–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мынам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пересь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чуж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атае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. Игнат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Прокофьевич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луэ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пичи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песяйелэн</a:t>
            </a:r>
            <a:r>
              <a:rPr lang="ru-RU" sz="2800" dirty="0" smtClean="0">
                <a:ln w="19050">
                  <a:solidFill>
                    <a:schemeClr val="tx1"/>
                  </a:solidFill>
                </a:ln>
              </a:rPr>
              <a:t>, Михайлова Евдокия </a:t>
            </a:r>
            <a:r>
              <a:rPr lang="ru-RU" sz="2800" dirty="0" err="1" smtClean="0">
                <a:ln w="19050">
                  <a:solidFill>
                    <a:schemeClr val="tx1"/>
                  </a:solidFill>
                </a:ln>
              </a:rPr>
              <a:t>Игнатьевналэн,атаез</a:t>
            </a:r>
            <a:endParaRPr lang="ru-RU" sz="2800" dirty="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051" name="Picture 3" descr="F:\DSC006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51307">
            <a:off x="3004637" y="528770"/>
            <a:ext cx="5678678" cy="49109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/>
          <a:lstStyle/>
          <a:p>
            <a:r>
              <a:rPr lang="ru-RU" dirty="0" smtClean="0"/>
              <a:t>Игнат </a:t>
            </a:r>
            <a:r>
              <a:rPr lang="ru-RU" dirty="0" err="1" smtClean="0"/>
              <a:t>Прокофьевич</a:t>
            </a:r>
            <a:r>
              <a:rPr lang="ru-RU" dirty="0" smtClean="0"/>
              <a:t> </a:t>
            </a:r>
            <a:r>
              <a:rPr lang="ru-RU" dirty="0" err="1" smtClean="0"/>
              <a:t>вордиськемын</a:t>
            </a:r>
            <a:r>
              <a:rPr lang="ru-RU" dirty="0" smtClean="0"/>
              <a:t> 1912 </a:t>
            </a:r>
            <a:r>
              <a:rPr lang="ru-RU" dirty="0" err="1" smtClean="0"/>
              <a:t>арын</a:t>
            </a:r>
            <a:r>
              <a:rPr lang="ru-RU" dirty="0" smtClean="0"/>
              <a:t> </a:t>
            </a:r>
            <a:r>
              <a:rPr lang="ru-RU" dirty="0" err="1" smtClean="0"/>
              <a:t>Варклед-Бодья</a:t>
            </a:r>
            <a:r>
              <a:rPr lang="ru-RU" dirty="0" smtClean="0"/>
              <a:t> </a:t>
            </a:r>
            <a:r>
              <a:rPr lang="ru-RU" dirty="0" err="1" smtClean="0"/>
              <a:t>гуртын</a:t>
            </a:r>
            <a:r>
              <a:rPr lang="ru-RU" dirty="0" smtClean="0"/>
              <a:t>. </a:t>
            </a:r>
            <a:r>
              <a:rPr lang="ru-RU" dirty="0" err="1" smtClean="0"/>
              <a:t>Дышетскемез</a:t>
            </a:r>
            <a:r>
              <a:rPr lang="ru-RU" dirty="0" smtClean="0"/>
              <a:t> 4 класс </a:t>
            </a:r>
            <a:r>
              <a:rPr lang="ru-RU" dirty="0" err="1" smtClean="0"/>
              <a:t>гинэ</a:t>
            </a:r>
            <a:r>
              <a:rPr lang="ru-RU" dirty="0" smtClean="0"/>
              <a:t>. Вань </a:t>
            </a:r>
            <a:r>
              <a:rPr lang="ru-RU" dirty="0" err="1" smtClean="0"/>
              <a:t>улонзэ</a:t>
            </a:r>
            <a:r>
              <a:rPr lang="ru-RU" dirty="0" smtClean="0"/>
              <a:t> </a:t>
            </a:r>
            <a:r>
              <a:rPr lang="ru-RU" dirty="0" err="1" smtClean="0"/>
              <a:t>ужамын</a:t>
            </a:r>
            <a:r>
              <a:rPr lang="ru-RU" dirty="0" smtClean="0"/>
              <a:t> ас </a:t>
            </a:r>
            <a:r>
              <a:rPr lang="ru-RU" dirty="0" err="1" smtClean="0"/>
              <a:t>вордиськем</a:t>
            </a:r>
            <a:r>
              <a:rPr lang="ru-RU" dirty="0" smtClean="0"/>
              <a:t> </a:t>
            </a:r>
            <a:r>
              <a:rPr lang="ru-RU" dirty="0" err="1" smtClean="0"/>
              <a:t>гуртаз</a:t>
            </a:r>
            <a:r>
              <a:rPr lang="ru-RU" dirty="0" smtClean="0"/>
              <a:t> – </a:t>
            </a:r>
            <a:r>
              <a:rPr lang="ru-RU" dirty="0" err="1" smtClean="0"/>
              <a:t>колхозын</a:t>
            </a:r>
            <a:r>
              <a:rPr lang="ru-RU" dirty="0" smtClean="0"/>
              <a:t>. </a:t>
            </a:r>
            <a:r>
              <a:rPr lang="ru-RU" dirty="0" err="1" smtClean="0"/>
              <a:t>Пыриськемын</a:t>
            </a:r>
            <a:r>
              <a:rPr lang="ru-RU" dirty="0" smtClean="0"/>
              <a:t> </a:t>
            </a:r>
            <a:r>
              <a:rPr lang="ru-RU" dirty="0" err="1" smtClean="0"/>
              <a:t>Фин</a:t>
            </a:r>
            <a:r>
              <a:rPr lang="ru-RU" dirty="0" smtClean="0"/>
              <a:t> </a:t>
            </a:r>
            <a:r>
              <a:rPr lang="ru-RU" dirty="0" err="1" smtClean="0"/>
              <a:t>ожмаськонэ</a:t>
            </a:r>
            <a:r>
              <a:rPr lang="ru-RU" dirty="0" smtClean="0"/>
              <a:t> но </a:t>
            </a:r>
            <a:r>
              <a:rPr lang="ru-RU" dirty="0" err="1" smtClean="0"/>
              <a:t>Быдзым</a:t>
            </a:r>
            <a:r>
              <a:rPr lang="ru-RU" dirty="0" smtClean="0"/>
              <a:t> </a:t>
            </a:r>
            <a:r>
              <a:rPr lang="ru-RU" dirty="0" err="1" smtClean="0"/>
              <a:t>Атыкай</a:t>
            </a:r>
            <a:r>
              <a:rPr lang="ru-RU" dirty="0" smtClean="0"/>
              <a:t> </a:t>
            </a:r>
            <a:r>
              <a:rPr lang="ru-RU" dirty="0" err="1" smtClean="0"/>
              <a:t>ожгаре</a:t>
            </a:r>
            <a:r>
              <a:rPr lang="ru-RU" dirty="0" smtClean="0"/>
              <a:t>. </a:t>
            </a:r>
            <a:r>
              <a:rPr lang="ru-RU" dirty="0" err="1" smtClean="0"/>
              <a:t>Ожгаре</a:t>
            </a:r>
            <a:r>
              <a:rPr lang="ru-RU" dirty="0" smtClean="0"/>
              <a:t> </a:t>
            </a:r>
            <a:r>
              <a:rPr lang="ru-RU" dirty="0" err="1" smtClean="0"/>
              <a:t>мобилизировать</a:t>
            </a:r>
            <a:r>
              <a:rPr lang="ru-RU" dirty="0" smtClean="0"/>
              <a:t> </a:t>
            </a:r>
            <a:r>
              <a:rPr lang="ru-RU" dirty="0" err="1" smtClean="0"/>
              <a:t>каремын</a:t>
            </a:r>
            <a:r>
              <a:rPr lang="ru-RU" dirty="0" smtClean="0"/>
              <a:t> </a:t>
            </a:r>
            <a:r>
              <a:rPr lang="ru-RU" dirty="0" err="1" smtClean="0"/>
              <a:t>Агрызысь</a:t>
            </a:r>
            <a:r>
              <a:rPr lang="ru-RU" dirty="0" smtClean="0"/>
              <a:t> РВК 27.01.44 </a:t>
            </a:r>
            <a:r>
              <a:rPr lang="ru-RU" dirty="0" err="1" smtClean="0"/>
              <a:t>арын</a:t>
            </a:r>
            <a:r>
              <a:rPr lang="ru-RU" dirty="0" smtClean="0"/>
              <a:t> стрелковой полке станковый пулеметчик </a:t>
            </a:r>
            <a:r>
              <a:rPr lang="ru-RU" dirty="0" err="1" smtClean="0"/>
              <a:t>луыса</a:t>
            </a:r>
            <a:r>
              <a:rPr lang="ru-RU" dirty="0" smtClean="0"/>
              <a:t>. </a:t>
            </a:r>
            <a:r>
              <a:rPr lang="ru-RU" dirty="0" err="1" smtClean="0"/>
              <a:t>Вылэм</a:t>
            </a:r>
            <a:r>
              <a:rPr lang="ru-RU" dirty="0" smtClean="0"/>
              <a:t> командир отделения, </a:t>
            </a:r>
            <a:r>
              <a:rPr lang="ru-RU" dirty="0" err="1" smtClean="0"/>
              <a:t>званиез</a:t>
            </a:r>
            <a:r>
              <a:rPr lang="ru-RU" dirty="0" smtClean="0"/>
              <a:t> младший сержант. </a:t>
            </a:r>
            <a:r>
              <a:rPr lang="ru-RU" dirty="0" err="1" smtClean="0"/>
              <a:t>Кык</a:t>
            </a:r>
            <a:r>
              <a:rPr lang="ru-RU" dirty="0" smtClean="0"/>
              <a:t> пол </a:t>
            </a:r>
            <a:r>
              <a:rPr lang="ru-RU" dirty="0" err="1" smtClean="0"/>
              <a:t>сосыр</a:t>
            </a:r>
            <a:r>
              <a:rPr lang="ru-RU" dirty="0" smtClean="0"/>
              <a:t> </a:t>
            </a:r>
            <a:r>
              <a:rPr lang="ru-RU" dirty="0" err="1" smtClean="0"/>
              <a:t>луэмын</a:t>
            </a:r>
            <a:r>
              <a:rPr lang="ru-RU" dirty="0" smtClean="0"/>
              <a:t>, </a:t>
            </a:r>
            <a:r>
              <a:rPr lang="ru-RU" dirty="0" err="1" smtClean="0"/>
              <a:t>огез</a:t>
            </a:r>
            <a:r>
              <a:rPr lang="ru-RU" dirty="0" smtClean="0"/>
              <a:t> – </a:t>
            </a:r>
            <a:r>
              <a:rPr lang="ru-RU" dirty="0" err="1" smtClean="0"/>
              <a:t>секыт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Ожгар</a:t>
            </a:r>
            <a:r>
              <a:rPr lang="ru-RU" dirty="0" smtClean="0"/>
              <a:t> </a:t>
            </a:r>
            <a:r>
              <a:rPr lang="ru-RU" dirty="0" err="1" smtClean="0"/>
              <a:t>бере</a:t>
            </a:r>
            <a:r>
              <a:rPr lang="ru-RU" dirty="0" smtClean="0"/>
              <a:t> </a:t>
            </a:r>
            <a:r>
              <a:rPr lang="ru-RU" dirty="0" err="1" smtClean="0"/>
              <a:t>колхозын</a:t>
            </a:r>
            <a:r>
              <a:rPr lang="ru-RU" dirty="0" smtClean="0"/>
              <a:t> плотник-столяр </a:t>
            </a:r>
            <a:r>
              <a:rPr lang="ru-RU" dirty="0" err="1" smtClean="0"/>
              <a:t>луыса</a:t>
            </a:r>
            <a:r>
              <a:rPr lang="ru-RU" dirty="0" smtClean="0"/>
              <a:t> ужам. </a:t>
            </a:r>
            <a:r>
              <a:rPr lang="ru-RU" dirty="0" err="1" smtClean="0"/>
              <a:t>Яратэ</a:t>
            </a:r>
            <a:r>
              <a:rPr lang="ru-RU" dirty="0" smtClean="0"/>
              <a:t> </a:t>
            </a:r>
            <a:r>
              <a:rPr lang="ru-RU" dirty="0" err="1" smtClean="0"/>
              <a:t>вылэм</a:t>
            </a:r>
            <a:r>
              <a:rPr lang="ru-RU" dirty="0" smtClean="0"/>
              <a:t> </a:t>
            </a:r>
            <a:r>
              <a:rPr lang="ru-RU" dirty="0" err="1" smtClean="0"/>
              <a:t>пуллэсь</a:t>
            </a:r>
            <a:r>
              <a:rPr lang="ru-RU" dirty="0" smtClean="0"/>
              <a:t> </a:t>
            </a:r>
            <a:r>
              <a:rPr lang="ru-RU" dirty="0" err="1" smtClean="0"/>
              <a:t>оло</a:t>
            </a:r>
            <a:r>
              <a:rPr lang="ru-RU" dirty="0" smtClean="0"/>
              <a:t> </a:t>
            </a:r>
            <a:r>
              <a:rPr lang="ru-RU" dirty="0" err="1" smtClean="0"/>
              <a:t>мар</a:t>
            </a:r>
            <a:r>
              <a:rPr lang="ru-RU" dirty="0" smtClean="0"/>
              <a:t> но </a:t>
            </a:r>
            <a:r>
              <a:rPr lang="ru-RU" dirty="0" err="1" smtClean="0"/>
              <a:t>лэсьтыны,киыз</a:t>
            </a:r>
            <a:r>
              <a:rPr lang="ru-RU" dirty="0" smtClean="0"/>
              <a:t> </a:t>
            </a:r>
            <a:r>
              <a:rPr lang="ru-RU" dirty="0" err="1" smtClean="0"/>
              <a:t>коть</a:t>
            </a:r>
            <a:r>
              <a:rPr lang="ru-RU" dirty="0" smtClean="0"/>
              <a:t> малы </a:t>
            </a:r>
            <a:r>
              <a:rPr lang="ru-RU" dirty="0" err="1" smtClean="0"/>
              <a:t>усто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err="1" smtClean="0">
                <a:ln w="28575">
                  <a:solidFill>
                    <a:schemeClr val="tx1"/>
                  </a:solidFill>
                </a:ln>
              </a:rPr>
              <a:t>Ожгар</a:t>
            </a:r>
            <a:r>
              <a:rPr lang="ru-RU" sz="5400" dirty="0" smtClean="0">
                <a:ln w="28575">
                  <a:solidFill>
                    <a:schemeClr val="tx1"/>
                  </a:solidFill>
                </a:ln>
              </a:rPr>
              <a:t> </a:t>
            </a:r>
            <a:r>
              <a:rPr lang="ru-RU" sz="5400" dirty="0" err="1" smtClean="0">
                <a:ln w="28575">
                  <a:solidFill>
                    <a:schemeClr val="tx1"/>
                  </a:solidFill>
                </a:ln>
              </a:rPr>
              <a:t>гожтэт</a:t>
            </a:r>
            <a:endParaRPr lang="ru-RU" sz="5400" dirty="0">
              <a:ln w="28575">
                <a:solidFill>
                  <a:schemeClr val="tx1"/>
                </a:solidFill>
              </a:ln>
            </a:endParaRPr>
          </a:p>
        </p:txBody>
      </p:sp>
      <p:pic>
        <p:nvPicPr>
          <p:cNvPr id="6" name="Picture 2" descr="F:\DSC0034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8082" b="18082"/>
          <a:stretch>
            <a:fillRect/>
          </a:stretch>
        </p:blipFill>
        <p:spPr bwMode="auto">
          <a:xfrm rot="420000">
            <a:off x="3047616" y="1109764"/>
            <a:ext cx="5439325" cy="40179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492896"/>
            <a:ext cx="7772400" cy="172148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Тау</a:t>
            </a:r>
            <a:r>
              <a:rPr lang="ru-RU" sz="6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6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учкемдылы</a:t>
            </a:r>
            <a:r>
              <a:rPr lang="ru-RU" sz="6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!</a:t>
            </a:r>
            <a:endParaRPr lang="ru-RU" sz="6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</TotalTime>
  <Words>108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Соос утизы шаермес</vt:lpstr>
      <vt:lpstr>Прокофьев Игнат Прокофьевич – мынам пересь чуж атае. Игнат Прокофьевич луэ пичи песяйелэн, Михайлова Евдокия Игнатьевналэн,атаез</vt:lpstr>
      <vt:lpstr>Слайд 3</vt:lpstr>
      <vt:lpstr>Ожгар гожтэт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Комп</cp:lastModifiedBy>
  <cp:revision>6</cp:revision>
  <dcterms:created xsi:type="dcterms:W3CDTF">2019-04-14T14:45:49Z</dcterms:created>
  <dcterms:modified xsi:type="dcterms:W3CDTF">2019-04-14T16:33:45Z</dcterms:modified>
</cp:coreProperties>
</file>